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80" r:id="rId1"/>
  </p:sldMasterIdLst>
  <p:sldIdLst>
    <p:sldId id="270" r:id="rId2"/>
    <p:sldId id="257" r:id="rId3"/>
    <p:sldId id="260" r:id="rId4"/>
    <p:sldId id="261" r:id="rId5"/>
    <p:sldId id="263" r:id="rId6"/>
    <p:sldId id="262" r:id="rId7"/>
    <p:sldId id="258" r:id="rId8"/>
    <p:sldId id="259" r:id="rId9"/>
    <p:sldId id="264" r:id="rId10"/>
    <p:sldId id="265" r:id="rId11"/>
    <p:sldId id="271" r:id="rId12"/>
    <p:sldId id="256" r:id="rId13"/>
    <p:sldId id="266" r:id="rId14"/>
    <p:sldId id="267" r:id="rId15"/>
    <p:sldId id="268" r:id="rId16"/>
    <p:sldId id="269" r:id="rId17"/>
    <p:sldId id="272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45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B4C71EC6-210F-42DE-9C53-41977AD35B3D}" type="datetimeFigureOut">
              <a:rPr lang="ru-RU" smtClean="0"/>
              <a:pPr/>
              <a:t>02.07.2015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02.07.2015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02.07.2015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02.07.2015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02.07.2015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02.07.2015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02.07.2015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02.07.2015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02.07.2015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02.07.2015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B4C71EC6-210F-42DE-9C53-41977AD35B3D}" type="datetimeFigureOut">
              <a:rPr lang="ru-RU" smtClean="0"/>
              <a:pPr/>
              <a:t>02.07.2015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B4C71EC6-210F-42DE-9C53-41977AD35B3D}" type="datetimeFigureOut">
              <a:rPr lang="ru-RU" smtClean="0"/>
              <a:pPr/>
              <a:t>02.07.2015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81" r:id="rId1"/>
    <p:sldLayoutId id="2147484082" r:id="rId2"/>
    <p:sldLayoutId id="2147484083" r:id="rId3"/>
    <p:sldLayoutId id="2147484084" r:id="rId4"/>
    <p:sldLayoutId id="2147484085" r:id="rId5"/>
    <p:sldLayoutId id="2147484086" r:id="rId6"/>
    <p:sldLayoutId id="2147484087" r:id="rId7"/>
    <p:sldLayoutId id="2147484088" r:id="rId8"/>
    <p:sldLayoutId id="2147484089" r:id="rId9"/>
    <p:sldLayoutId id="2147484090" r:id="rId10"/>
    <p:sldLayoutId id="2147484091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586415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vi-VN" dirty="0"/>
              <a:t>Константи́н Гео́ргиевич Паусто́вский </a:t>
            </a:r>
            <a:endParaRPr lang="ru-RU" dirty="0"/>
          </a:p>
        </p:txBody>
      </p:sp>
      <p:pic>
        <p:nvPicPr>
          <p:cNvPr id="1026" name="Picture 2" descr="&amp;Kcy;. &amp;Gcy;. &amp;Pcy;&amp;acy;&amp;ucy;&amp;scy;&amp;tcy;&amp;ocy;&amp;vcy;&amp;scy;&amp;kcy;&amp;icy;&amp;jcy; &quot;&amp;Kcy;&amp;ocy;&amp;tcy; &amp;vcy;&amp;ocy;&amp;rcy;&amp;yucy;&amp;gcy;&amp;acy;&quot; &amp;TScy;&amp;iecy;&amp;lcy;&amp;softcy;: &amp;zcy;&amp;ncy;&amp;acy;&amp;kcy;&amp;ocy;&amp;mcy;&amp;scy;&amp;tcy;&amp;vcy;&amp;ocy; &amp;scy; &amp;tcy;&amp;vcy;&amp;ocy;&amp;rcy;&amp;chcy;&amp;iecy;&amp;scy;&amp;tcy;&amp;vcy;&amp;ocy;&amp;mcy; &amp;Kcy;. &amp;Gcy;. &amp;Pcy;&amp;acy;&amp;ucy;&amp;scy;&amp;tcy;&amp;ocy;&amp;vcy;&amp;scy;&amp;kcy;&amp;ocy;&amp;gcy;&amp;ocy;; &amp;rcy;&amp;acy;&amp;zcy;&amp;vcy;&amp;icy;&amp;vcy;&amp;acy;&amp;tcy;&amp;softcy; &amp;ucy;&amp;mcy;&amp;iecy;&amp;ncy;&amp;icy;&amp;iecy; &amp;acy;&amp;ncy;&amp;acy;&amp;lcy;&amp;icy;&amp;zcy;&amp;icy;&amp;rcy;&amp;ocy;&amp;vcy;&amp;acy;&amp;tcy;&amp;softcy; &amp;pcy;&amp;rcy;&amp;ocy;&amp;chcy;&amp;icy;&amp;tcy;&amp;acy;&amp;ncy;&amp;ncy;&amp;ocy;&amp;iecy;, &amp;scy;&amp;lcy;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1" y="1484784"/>
            <a:ext cx="3066129" cy="49058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&amp;Kcy;&amp;ncy;&amp;icy;&amp;gcy;&amp;acy; &quot;&amp;Kcy;&amp;ocy;&amp;rcy;&amp;zcy;&amp;icy;&amp;ncy;&amp;acy; &amp;scy; &amp;iecy;&amp;lcy;&amp;ocy;&amp;vcy;&amp;ycy;&amp;mcy;&amp;icy; &amp;shcy;&amp;icy;&amp;shcy;&amp;kcy;&amp;acy;&amp;mcy;&amp;icy;&quot; &amp;Kcy;. &amp;Gcy;. &amp;Pcy;&amp;acy;&amp;ucy;&amp;scy;&amp;tcy;&amp;ocy;&amp;vcy;&amp;scy;&amp;kcy;&amp;icy;&amp;jcy; - &amp;kcy;&amp;ucy;&amp;pcy;&amp;icy;&amp;tcy;&amp;softcy; &amp;kcy;&amp;ncy;&amp;icy;&amp;gcy;&amp;ucy; ISBN 978-5-389-03635-2 &amp;scy; &amp;dcy;&amp;ocy;&amp;scy;&amp;tcy;&amp;acy;&amp;vcy;&amp;kcy;&amp;ocy;&amp;jcy; &amp;pcy;&amp;ocy; &amp;pcy;&amp;ocy;&amp;chcy;&amp;tcy;&amp;iecy; &amp;vcy; &amp;icy;&amp;ncy;&amp;tcy;&amp;iecy;&amp;rcy;&amp;ncy;&amp;iecy;&amp;tcy;-&amp;mcy;&amp;acy;&amp;gcy;&amp;acy;&amp;zcy;&amp;icy;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636087"/>
            <a:ext cx="1728986" cy="21433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0272" y="1380614"/>
            <a:ext cx="1436433" cy="23988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6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0232" y="4438448"/>
            <a:ext cx="1408212" cy="19575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6053" y="4269388"/>
            <a:ext cx="1340619" cy="21286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097519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ъект 1"/>
          <p:cNvSpPr txBox="1">
            <a:spLocks/>
          </p:cNvSpPr>
          <p:nvPr/>
        </p:nvSpPr>
        <p:spPr>
          <a:xfrm>
            <a:off x="323528" y="1916832"/>
            <a:ext cx="8229600" cy="1803656"/>
          </a:xfrm>
          <a:prstGeom prst="rect">
            <a:avLst/>
          </a:prstGeom>
        </p:spPr>
        <p:txBody>
          <a:bodyPr vert="horz">
            <a:normAutofit/>
          </a:bodyPr>
          <a:lstStyle>
            <a:lvl1pPr marL="365760" indent="-256032" algn="l" rtl="0" eaLnBrk="1" latinLnBrk="0" hangingPunct="1"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 3"/>
              <a:buChar char=""/>
              <a:defRPr kumimoji="0"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21792" indent="-228600" algn="l" rtl="0" eaLnBrk="1" latinLnBrk="0" hangingPunct="1">
              <a:spcBef>
                <a:spcPts val="324"/>
              </a:spcBef>
              <a:buClr>
                <a:schemeClr val="accent1"/>
              </a:buClr>
              <a:buFont typeface="Verdana"/>
              <a:buChar char="◦"/>
              <a:defRPr kumimoji="0"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9536" indent="-228600" algn="l" rtl="0" eaLnBrk="1" latinLnBrk="0" hangingPunct="1">
              <a:spcBef>
                <a:spcPts val="350"/>
              </a:spcBef>
              <a:buClr>
                <a:schemeClr val="accent2"/>
              </a:buClr>
              <a:buSzPct val="100000"/>
              <a:buFont typeface="Wingdings 2"/>
              <a:buChar char=""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43000" indent="-228600" algn="l" rtl="0" eaLnBrk="1" latinLnBrk="0" hangingPunct="1">
              <a:spcBef>
                <a:spcPts val="350"/>
              </a:spcBef>
              <a:buClr>
                <a:schemeClr val="accent2"/>
              </a:buClr>
              <a:buFont typeface="Wingdings 2"/>
              <a:buChar char=""/>
              <a:defRPr kumimoji="0"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-228600" algn="l" rtl="0" eaLnBrk="1" latinLnBrk="0" hangingPunct="1">
              <a:spcBef>
                <a:spcPts val="350"/>
              </a:spcBef>
              <a:buClr>
                <a:schemeClr val="accent2"/>
              </a:buClr>
              <a:buFont typeface="Wingdings 2"/>
              <a:buChar char="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02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8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0574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2860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109728" indent="0">
              <a:buFont typeface="Wingdings 3"/>
              <a:buNone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Какую роль сыграла музыка в рассказе?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319723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47664" y="1412776"/>
            <a:ext cx="6400800" cy="2592288"/>
          </a:xfrm>
        </p:spPr>
        <p:txBody>
          <a:bodyPr>
            <a:normAutofit/>
          </a:bodyPr>
          <a:lstStyle/>
          <a:p>
            <a:pPr algn="ctr"/>
            <a:r>
              <a:rPr lang="ru-RU" sz="4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Музыка  </a:t>
            </a:r>
            <a:endParaRPr lang="ru-RU" sz="40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4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рассказах</a:t>
            </a:r>
          </a:p>
          <a:p>
            <a:pPr algn="ctr"/>
            <a:r>
              <a:rPr lang="ru-RU" sz="4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4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К.Г. Паустовского</a:t>
            </a:r>
          </a:p>
        </p:txBody>
      </p:sp>
    </p:spTree>
    <p:extLst>
      <p:ext uri="{BB962C8B-B14F-4D97-AF65-F5344CB8AC3E}">
        <p14:creationId xmlns:p14="http://schemas.microsoft.com/office/powerpoint/2010/main" val="31659751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1988840"/>
            <a:ext cx="8229600" cy="1152128"/>
          </a:xfrm>
        </p:spPr>
        <p:txBody>
          <a:bodyPr/>
          <a:lstStyle/>
          <a:p>
            <a:pPr marL="0" indent="0">
              <a:buNone/>
            </a:pPr>
            <a:r>
              <a:rPr lang="ru-RU" dirty="0"/>
              <a:t>фрагмент симфонии «Юпитер» В. Моцарта.</a:t>
            </a:r>
          </a:p>
        </p:txBody>
      </p:sp>
    </p:spTree>
    <p:extLst>
      <p:ext uri="{BB962C8B-B14F-4D97-AF65-F5344CB8AC3E}">
        <p14:creationId xmlns:p14="http://schemas.microsoft.com/office/powerpoint/2010/main" val="18244153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Клавесин</a:t>
            </a:r>
            <a:endParaRPr lang="ru-RU" dirty="0"/>
          </a:p>
        </p:txBody>
      </p:sp>
      <p:pic>
        <p:nvPicPr>
          <p:cNvPr id="3076" name="Picture 4" descr="&amp;Rcy;&amp;acy;&amp;scy;&amp;scy;&amp;kcy;&amp;acy;&amp;zcy; &amp;fcy;&amp;ocy;&amp;rcy;&amp;tcy;&amp;iecy;&amp;pcy;&amp;icy;&amp;acy;&amp;ncy;&amp;ocy;.&amp;Icy;&amp;scy;&amp;tcy;&amp;ocy;&amp;rcy;&amp;icy;&amp;yacy; &amp;mcy;&amp;ucy;&amp;zcy;&amp;ycy;&amp;kcy;&amp;acy;&amp;lcy;&amp;softcy;&amp;ncy;&amp;ycy;&amp;khcy; &amp;icy;&amp;ncy;&amp;scy;&amp;tcy;&amp;rcy;&amp;ucy;&amp;mcy;&amp;iecy;&amp;ncy;&amp;tcy;&amp;ocy;&amp;vcy;.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677"/>
          <a:stretch/>
        </p:blipFill>
        <p:spPr bwMode="auto">
          <a:xfrm>
            <a:off x="3635896" y="1124744"/>
            <a:ext cx="4392488" cy="5083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84116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600201"/>
            <a:ext cx="4392488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Старый добрый клавесин -</a:t>
            </a:r>
          </a:p>
          <a:p>
            <a:pPr marL="0" indent="0">
              <a:buNone/>
            </a:pP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Дедушка рояля,</a:t>
            </a:r>
          </a:p>
          <a:p>
            <a:pPr marL="0" indent="0">
              <a:buNone/>
            </a:pP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Музыкантов пригласил,</a:t>
            </a:r>
          </a:p>
          <a:p>
            <a:pPr marL="0" indent="0">
              <a:buNone/>
            </a:pP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Чтобы поиграли.</a:t>
            </a:r>
          </a:p>
          <a:p>
            <a:pPr marL="0" indent="0">
              <a:buNone/>
            </a:pP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Чтобы каждая струна</a:t>
            </a:r>
          </a:p>
          <a:p>
            <a:pPr marL="0" indent="0">
              <a:buNone/>
            </a:pP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Принялась за дело,</a:t>
            </a:r>
          </a:p>
          <a:p>
            <a:pPr marL="0" indent="0">
              <a:buNone/>
            </a:pP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Чтоб звенела тишина,</a:t>
            </a:r>
          </a:p>
          <a:p>
            <a:pPr marL="0" indent="0">
              <a:buNone/>
            </a:pP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Чтобы эхо пело.</a:t>
            </a: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«Старый добрый клавесин»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Й</a:t>
            </a:r>
            <a:r>
              <a:rPr lang="ru-RU" dirty="0"/>
              <a:t>. Гайдн.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4794123" y="1340768"/>
            <a:ext cx="3816424" cy="45550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900" dirty="0">
                <a:latin typeface="Times New Roman" pitchFamily="18" charset="0"/>
                <a:cs typeface="Times New Roman" pitchFamily="18" charset="0"/>
              </a:rPr>
              <a:t>В небе плещется закат,</a:t>
            </a:r>
          </a:p>
          <a:p>
            <a:r>
              <a:rPr lang="ru-RU" sz="2900" dirty="0">
                <a:latin typeface="Times New Roman" pitchFamily="18" charset="0"/>
                <a:cs typeface="Times New Roman" pitchFamily="18" charset="0"/>
              </a:rPr>
              <a:t>В окна льется вечер,</a:t>
            </a:r>
          </a:p>
          <a:p>
            <a:r>
              <a:rPr lang="ru-RU" sz="2900" dirty="0">
                <a:latin typeface="Times New Roman" pitchFamily="18" charset="0"/>
                <a:cs typeface="Times New Roman" pitchFamily="18" charset="0"/>
              </a:rPr>
              <a:t>Пусть играет музыкант,</a:t>
            </a:r>
          </a:p>
          <a:p>
            <a:r>
              <a:rPr lang="ru-RU" sz="2900" dirty="0">
                <a:latin typeface="Times New Roman" pitchFamily="18" charset="0"/>
                <a:cs typeface="Times New Roman" pitchFamily="18" charset="0"/>
              </a:rPr>
              <a:t>Пусть мерцают свечи.</a:t>
            </a:r>
          </a:p>
          <a:p>
            <a:r>
              <a:rPr lang="ru-RU" sz="2900" dirty="0">
                <a:latin typeface="Times New Roman" pitchFamily="18" charset="0"/>
                <a:cs typeface="Times New Roman" pitchFamily="18" charset="0"/>
              </a:rPr>
              <a:t>Нас сегодня пригласил</a:t>
            </a:r>
          </a:p>
          <a:p>
            <a:r>
              <a:rPr lang="ru-RU" sz="2900" dirty="0">
                <a:latin typeface="Times New Roman" pitchFamily="18" charset="0"/>
                <a:cs typeface="Times New Roman" pitchFamily="18" charset="0"/>
              </a:rPr>
              <a:t>В сказочные дали</a:t>
            </a:r>
          </a:p>
          <a:p>
            <a:r>
              <a:rPr lang="ru-RU" sz="2900" dirty="0">
                <a:latin typeface="Times New Roman" pitchFamily="18" charset="0"/>
                <a:cs typeface="Times New Roman" pitchFamily="18" charset="0"/>
              </a:rPr>
              <a:t>Старый добрый клавесин -</a:t>
            </a:r>
          </a:p>
          <a:p>
            <a:r>
              <a:rPr lang="ru-RU" sz="2900" dirty="0">
                <a:latin typeface="Times New Roman" pitchFamily="18" charset="0"/>
                <a:cs typeface="Times New Roman" pitchFamily="18" charset="0"/>
              </a:rPr>
              <a:t>Дедушка рояля.</a:t>
            </a:r>
          </a:p>
        </p:txBody>
      </p:sp>
    </p:spTree>
    <p:extLst>
      <p:ext uri="{BB962C8B-B14F-4D97-AF65-F5344CB8AC3E}">
        <p14:creationId xmlns:p14="http://schemas.microsoft.com/office/powerpoint/2010/main" val="19279417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124744"/>
            <a:ext cx="8435280" cy="4882547"/>
          </a:xfrm>
        </p:spPr>
        <p:txBody>
          <a:bodyPr>
            <a:normAutofit/>
          </a:bodyPr>
          <a:lstStyle/>
          <a:p>
            <a:pPr marL="0" lvl="0" indent="0" eaLnBrk="0" fontAlgn="base" hangingPunct="0">
              <a:lnSpc>
                <a:spcPct val="150000"/>
              </a:lnSpc>
              <a:spcBef>
                <a:spcPts val="600"/>
              </a:spcBef>
              <a:spcAft>
                <a:spcPct val="0"/>
              </a:spcAft>
              <a:buClr>
                <a:srgbClr val="F3A447"/>
              </a:buClr>
              <a:buSzPct val="85000"/>
              <a:buNone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сегодняшнем уроке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мы встретились с прекрасной музыкой великого австрийского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композитора                                  в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рассказе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                              писателя                                 и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убедились, что </a:t>
            </a:r>
            <a:r>
              <a:rPr lang="ru-RU" sz="2400" i="1" dirty="0">
                <a:latin typeface="Times New Roman" pitchFamily="18" charset="0"/>
                <a:cs typeface="Times New Roman" pitchFamily="18" charset="0"/>
              </a:rPr>
              <a:t>музыка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i="1" dirty="0">
                <a:latin typeface="Times New Roman" pitchFamily="18" charset="0"/>
                <a:cs typeface="Times New Roman" pitchFamily="18" charset="0"/>
              </a:rPr>
              <a:t>может делать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с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людьми                           Слушая прекрасную                 ,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не хочется совершать плохие поступки.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               способна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делать людей лучше, она облагораживает нас. </a:t>
            </a:r>
          </a:p>
          <a:p>
            <a:pPr marL="109728" indent="0">
              <a:buNone/>
            </a:pP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Итог урока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5153306" y="1731005"/>
            <a:ext cx="23042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solidFill>
                  <a:srgbClr val="FF0000"/>
                </a:solidFill>
                <a:latin typeface="Constantia"/>
              </a:rPr>
              <a:t>В.А. </a:t>
            </a:r>
            <a:r>
              <a:rPr lang="ru-RU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Моцарта</a:t>
            </a:r>
            <a:r>
              <a:rPr lang="ru-RU" sz="2400" dirty="0" smtClean="0">
                <a:solidFill>
                  <a:srgbClr val="FF0000"/>
                </a:solidFill>
                <a:latin typeface="Constantia"/>
              </a:rPr>
              <a:t> </a:t>
            </a:r>
            <a:endParaRPr lang="ru-RU" sz="2400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488651" y="1833639"/>
            <a:ext cx="23042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524208" y="2361340"/>
            <a:ext cx="26877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Старый повар» 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885833" y="2835607"/>
            <a:ext cx="114345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чудеса.</a:t>
            </a:r>
            <a:endParaRPr lang="ru-RU" sz="2400" dirty="0">
              <a:solidFill>
                <a:srgbClr val="FF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108831" y="3470681"/>
            <a:ext cx="13681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музыку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777559" y="4005064"/>
            <a:ext cx="1224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Музыка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5580112" y="2298976"/>
            <a:ext cx="22548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К.Паустовского</a:t>
            </a:r>
            <a:r>
              <a:rPr lang="ru-RU" sz="2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3733636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  <p:bldP spid="8" grpId="0"/>
      <p:bldP spid="11" grpId="0"/>
      <p:bldP spid="5" grpId="0"/>
      <p:bldP spid="1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4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Спасибо за урок!</a:t>
            </a:r>
            <a:endParaRPr lang="ru-RU" sz="48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939374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62097115"/>
              </p:ext>
            </p:extLst>
          </p:nvPr>
        </p:nvGraphicFramePr>
        <p:xfrm>
          <a:off x="2771800" y="1772816"/>
          <a:ext cx="4968551" cy="64807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09793"/>
                <a:gridCol w="709793"/>
                <a:gridCol w="709793"/>
                <a:gridCol w="709793"/>
                <a:gridCol w="709793"/>
                <a:gridCol w="709793"/>
                <a:gridCol w="709793"/>
              </a:tblGrid>
              <a:tr h="648072"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1. </a:t>
                      </a:r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600" b="1" dirty="0">
                        <a:solidFill>
                          <a:srgbClr val="FF0000"/>
                        </a:solidFill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67058157"/>
              </p:ext>
            </p:extLst>
          </p:nvPr>
        </p:nvGraphicFramePr>
        <p:xfrm>
          <a:off x="3491880" y="2420888"/>
          <a:ext cx="3528392" cy="57606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17639"/>
                <a:gridCol w="670581"/>
                <a:gridCol w="694110"/>
                <a:gridCol w="694110"/>
                <a:gridCol w="751952"/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2.</a:t>
                      </a:r>
                      <a:r>
                        <a:rPr lang="ru-RU" sz="1600" b="1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</a:t>
                      </a:r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600" b="1" dirty="0">
                        <a:solidFill>
                          <a:srgbClr val="FF0000"/>
                        </a:solidFill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76800323"/>
              </p:ext>
            </p:extLst>
          </p:nvPr>
        </p:nvGraphicFramePr>
        <p:xfrm>
          <a:off x="4211959" y="2996952"/>
          <a:ext cx="4752524" cy="57606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78932"/>
                <a:gridCol w="678932"/>
                <a:gridCol w="678932"/>
                <a:gridCol w="678932"/>
                <a:gridCol w="678932"/>
                <a:gridCol w="678932"/>
                <a:gridCol w="678932"/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3. </a:t>
                      </a:r>
                      <a:endParaRPr lang="ru-RU" sz="1600" b="1" dirty="0">
                        <a:solidFill>
                          <a:srgbClr val="FF0000"/>
                        </a:solidFill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31232330"/>
              </p:ext>
            </p:extLst>
          </p:nvPr>
        </p:nvGraphicFramePr>
        <p:xfrm>
          <a:off x="2771800" y="4725144"/>
          <a:ext cx="5112569" cy="57606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30367"/>
                <a:gridCol w="730367"/>
                <a:gridCol w="730367"/>
                <a:gridCol w="730367"/>
                <a:gridCol w="730367"/>
                <a:gridCol w="730367"/>
                <a:gridCol w="730367"/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6. </a:t>
                      </a:r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600" b="1" dirty="0">
                        <a:solidFill>
                          <a:srgbClr val="FF0000"/>
                        </a:solidFill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37364708"/>
              </p:ext>
            </p:extLst>
          </p:nvPr>
        </p:nvGraphicFramePr>
        <p:xfrm>
          <a:off x="0" y="3573016"/>
          <a:ext cx="5723252" cy="57606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35917"/>
                <a:gridCol w="635917"/>
                <a:gridCol w="635917"/>
                <a:gridCol w="576017"/>
                <a:gridCol w="648072"/>
                <a:gridCol w="576064"/>
                <a:gridCol w="504056"/>
                <a:gridCol w="737004"/>
                <a:gridCol w="774288"/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50" b="1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4.  </a:t>
                      </a:r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600" b="1" dirty="0">
                        <a:solidFill>
                          <a:srgbClr val="FF0000"/>
                        </a:solidFill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31340450"/>
              </p:ext>
            </p:extLst>
          </p:nvPr>
        </p:nvGraphicFramePr>
        <p:xfrm>
          <a:off x="4211960" y="4149080"/>
          <a:ext cx="4176466" cy="57606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32713"/>
                <a:gridCol w="729049"/>
                <a:gridCol w="696078"/>
                <a:gridCol w="765686"/>
                <a:gridCol w="626470"/>
                <a:gridCol w="626470"/>
              </a:tblGrid>
              <a:tr h="576064">
                <a:tc>
                  <a:txBody>
                    <a:bodyPr/>
                    <a:lstStyle/>
                    <a:p>
                      <a:pPr marL="0" indent="0" algn="ctr"/>
                      <a:r>
                        <a:rPr lang="ru-RU" sz="1200" b="1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5. </a:t>
                      </a:r>
                      <a:endParaRPr lang="ru-RU" sz="1600" b="1" dirty="0">
                        <a:solidFill>
                          <a:srgbClr val="FF0000"/>
                        </a:solidFill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61246979"/>
              </p:ext>
            </p:extLst>
          </p:nvPr>
        </p:nvGraphicFramePr>
        <p:xfrm>
          <a:off x="2051720" y="5301208"/>
          <a:ext cx="4392486" cy="50405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32081"/>
                <a:gridCol w="732081"/>
                <a:gridCol w="732081"/>
                <a:gridCol w="732081"/>
                <a:gridCol w="732081"/>
                <a:gridCol w="732081"/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7. </a:t>
                      </a:r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600" b="1" dirty="0">
                        <a:solidFill>
                          <a:srgbClr val="FF0000"/>
                        </a:solidFill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8477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23035613"/>
              </p:ext>
            </p:extLst>
          </p:nvPr>
        </p:nvGraphicFramePr>
        <p:xfrm>
          <a:off x="2771800" y="1772816"/>
          <a:ext cx="4968551" cy="64807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09793"/>
                <a:gridCol w="709793"/>
                <a:gridCol w="709793"/>
                <a:gridCol w="709793"/>
                <a:gridCol w="709793"/>
                <a:gridCol w="709793"/>
                <a:gridCol w="709793"/>
              </a:tblGrid>
              <a:tr h="648072"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1. </a:t>
                      </a:r>
                      <a:r>
                        <a:rPr lang="ru-RU" sz="1600" b="1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Б</a:t>
                      </a:r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О</a:t>
                      </a:r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rgbClr val="FF0000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Р</a:t>
                      </a:r>
                      <a:endParaRPr lang="ru-RU" sz="1600" b="1" dirty="0">
                        <a:solidFill>
                          <a:srgbClr val="FF0000"/>
                        </a:solidFill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О</a:t>
                      </a:r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Д</a:t>
                      </a:r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И</a:t>
                      </a:r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Н</a:t>
                      </a:r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21165787"/>
              </p:ext>
            </p:extLst>
          </p:nvPr>
        </p:nvGraphicFramePr>
        <p:xfrm>
          <a:off x="3491880" y="2420888"/>
          <a:ext cx="3528392" cy="57606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17639"/>
                <a:gridCol w="670581"/>
                <a:gridCol w="694110"/>
                <a:gridCol w="694110"/>
                <a:gridCol w="751952"/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2.</a:t>
                      </a:r>
                      <a:r>
                        <a:rPr lang="ru-RU" sz="1600" b="1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</a:t>
                      </a:r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600" b="1" dirty="0">
                        <a:solidFill>
                          <a:srgbClr val="FF0000"/>
                        </a:solidFill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30219287"/>
              </p:ext>
            </p:extLst>
          </p:nvPr>
        </p:nvGraphicFramePr>
        <p:xfrm>
          <a:off x="4211959" y="2996952"/>
          <a:ext cx="4752524" cy="57606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78932"/>
                <a:gridCol w="678932"/>
                <a:gridCol w="678932"/>
                <a:gridCol w="678932"/>
                <a:gridCol w="678932"/>
                <a:gridCol w="678932"/>
                <a:gridCol w="678932"/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3. </a:t>
                      </a:r>
                      <a:endParaRPr lang="ru-RU" sz="1600" b="1" dirty="0">
                        <a:solidFill>
                          <a:srgbClr val="FF0000"/>
                        </a:solidFill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14295237"/>
              </p:ext>
            </p:extLst>
          </p:nvPr>
        </p:nvGraphicFramePr>
        <p:xfrm>
          <a:off x="2771800" y="4725144"/>
          <a:ext cx="5112569" cy="57606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30367"/>
                <a:gridCol w="730367"/>
                <a:gridCol w="730367"/>
                <a:gridCol w="730367"/>
                <a:gridCol w="730367"/>
                <a:gridCol w="730367"/>
                <a:gridCol w="730367"/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6. </a:t>
                      </a:r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600" b="1" dirty="0">
                        <a:solidFill>
                          <a:srgbClr val="FF0000"/>
                        </a:solidFill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96036571"/>
              </p:ext>
            </p:extLst>
          </p:nvPr>
        </p:nvGraphicFramePr>
        <p:xfrm>
          <a:off x="0" y="3573016"/>
          <a:ext cx="5723252" cy="57606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35917"/>
                <a:gridCol w="635917"/>
                <a:gridCol w="635917"/>
                <a:gridCol w="576017"/>
                <a:gridCol w="648072"/>
                <a:gridCol w="576064"/>
                <a:gridCol w="504056"/>
                <a:gridCol w="737004"/>
                <a:gridCol w="774288"/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50" b="1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4.  </a:t>
                      </a:r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600" b="1" dirty="0">
                        <a:solidFill>
                          <a:srgbClr val="FF0000"/>
                        </a:solidFill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38487028"/>
              </p:ext>
            </p:extLst>
          </p:nvPr>
        </p:nvGraphicFramePr>
        <p:xfrm>
          <a:off x="4211960" y="4149080"/>
          <a:ext cx="4176466" cy="57606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32713"/>
                <a:gridCol w="729049"/>
                <a:gridCol w="696078"/>
                <a:gridCol w="765686"/>
                <a:gridCol w="626470"/>
                <a:gridCol w="626470"/>
              </a:tblGrid>
              <a:tr h="576064">
                <a:tc>
                  <a:txBody>
                    <a:bodyPr/>
                    <a:lstStyle/>
                    <a:p>
                      <a:pPr marL="0" indent="0" algn="ctr"/>
                      <a:r>
                        <a:rPr lang="ru-RU" sz="1200" b="1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5. </a:t>
                      </a:r>
                      <a:endParaRPr lang="ru-RU" sz="1600" b="1" dirty="0">
                        <a:solidFill>
                          <a:srgbClr val="FF0000"/>
                        </a:solidFill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82962602"/>
              </p:ext>
            </p:extLst>
          </p:nvPr>
        </p:nvGraphicFramePr>
        <p:xfrm>
          <a:off x="2051720" y="5301208"/>
          <a:ext cx="4392486" cy="50405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32081"/>
                <a:gridCol w="732081"/>
                <a:gridCol w="732081"/>
                <a:gridCol w="732081"/>
                <a:gridCol w="732081"/>
                <a:gridCol w="732081"/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7. </a:t>
                      </a:r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b="1" dirty="0">
                        <a:solidFill>
                          <a:srgbClr val="FF0000"/>
                        </a:solidFill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45387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37520359"/>
              </p:ext>
            </p:extLst>
          </p:nvPr>
        </p:nvGraphicFramePr>
        <p:xfrm>
          <a:off x="2771800" y="1772816"/>
          <a:ext cx="4968551" cy="64807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09793"/>
                <a:gridCol w="709793"/>
                <a:gridCol w="709793"/>
                <a:gridCol w="709793"/>
                <a:gridCol w="709793"/>
                <a:gridCol w="709793"/>
                <a:gridCol w="709793"/>
              </a:tblGrid>
              <a:tr h="648072"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1. </a:t>
                      </a:r>
                      <a:r>
                        <a:rPr lang="ru-RU" sz="1600" b="1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Б</a:t>
                      </a:r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О</a:t>
                      </a:r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rgbClr val="FF0000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Р</a:t>
                      </a:r>
                      <a:endParaRPr lang="ru-RU" sz="1600" b="1" dirty="0">
                        <a:solidFill>
                          <a:srgbClr val="FF0000"/>
                        </a:solidFill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О</a:t>
                      </a:r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Д</a:t>
                      </a:r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И</a:t>
                      </a:r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Н</a:t>
                      </a:r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26501812"/>
              </p:ext>
            </p:extLst>
          </p:nvPr>
        </p:nvGraphicFramePr>
        <p:xfrm>
          <a:off x="3491880" y="2420888"/>
          <a:ext cx="3528392" cy="57606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17639"/>
                <a:gridCol w="670581"/>
                <a:gridCol w="694110"/>
                <a:gridCol w="694110"/>
                <a:gridCol w="751952"/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2.</a:t>
                      </a:r>
                      <a:r>
                        <a:rPr lang="ru-RU" sz="1600" b="1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Б</a:t>
                      </a:r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rgbClr val="FF0000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А</a:t>
                      </a:r>
                      <a:endParaRPr lang="ru-RU" sz="1600" b="1" dirty="0">
                        <a:solidFill>
                          <a:srgbClr val="FF0000"/>
                        </a:solidFill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С</a:t>
                      </a:r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Н</a:t>
                      </a:r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Я</a:t>
                      </a:r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15637357"/>
              </p:ext>
            </p:extLst>
          </p:nvPr>
        </p:nvGraphicFramePr>
        <p:xfrm>
          <a:off x="4211959" y="2996952"/>
          <a:ext cx="4752524" cy="57606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78932"/>
                <a:gridCol w="678932"/>
                <a:gridCol w="678932"/>
                <a:gridCol w="678932"/>
                <a:gridCol w="678932"/>
                <a:gridCol w="678932"/>
                <a:gridCol w="678932"/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3. </a:t>
                      </a:r>
                      <a:endParaRPr lang="ru-RU" sz="1600" b="1" dirty="0">
                        <a:solidFill>
                          <a:srgbClr val="FF0000"/>
                        </a:solidFill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38400190"/>
              </p:ext>
            </p:extLst>
          </p:nvPr>
        </p:nvGraphicFramePr>
        <p:xfrm>
          <a:off x="2771800" y="4725144"/>
          <a:ext cx="5112569" cy="57606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30367"/>
                <a:gridCol w="730367"/>
                <a:gridCol w="730367"/>
                <a:gridCol w="730367"/>
                <a:gridCol w="730367"/>
                <a:gridCol w="730367"/>
                <a:gridCol w="730367"/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6. </a:t>
                      </a:r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600" b="1" dirty="0">
                        <a:solidFill>
                          <a:srgbClr val="FF0000"/>
                        </a:solidFill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34152013"/>
              </p:ext>
            </p:extLst>
          </p:nvPr>
        </p:nvGraphicFramePr>
        <p:xfrm>
          <a:off x="0" y="3573016"/>
          <a:ext cx="5723252" cy="57606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35917"/>
                <a:gridCol w="635917"/>
                <a:gridCol w="635917"/>
                <a:gridCol w="576017"/>
                <a:gridCol w="648072"/>
                <a:gridCol w="576064"/>
                <a:gridCol w="504056"/>
                <a:gridCol w="737004"/>
                <a:gridCol w="774288"/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50" b="1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4.  </a:t>
                      </a:r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600" b="1" dirty="0">
                        <a:solidFill>
                          <a:srgbClr val="FF0000"/>
                        </a:solidFill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30782061"/>
              </p:ext>
            </p:extLst>
          </p:nvPr>
        </p:nvGraphicFramePr>
        <p:xfrm>
          <a:off x="4211960" y="4149080"/>
          <a:ext cx="4176466" cy="57606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32713"/>
                <a:gridCol w="729049"/>
                <a:gridCol w="696078"/>
                <a:gridCol w="765686"/>
                <a:gridCol w="626470"/>
                <a:gridCol w="626470"/>
              </a:tblGrid>
              <a:tr h="576064">
                <a:tc>
                  <a:txBody>
                    <a:bodyPr/>
                    <a:lstStyle/>
                    <a:p>
                      <a:pPr marL="0" indent="0" algn="ctr"/>
                      <a:r>
                        <a:rPr lang="ru-RU" sz="1200" b="1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5. </a:t>
                      </a:r>
                      <a:endParaRPr lang="ru-RU" sz="1600" b="1" dirty="0">
                        <a:solidFill>
                          <a:srgbClr val="FF0000"/>
                        </a:solidFill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14653851"/>
              </p:ext>
            </p:extLst>
          </p:nvPr>
        </p:nvGraphicFramePr>
        <p:xfrm>
          <a:off x="2051720" y="5301208"/>
          <a:ext cx="4392486" cy="50405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32081"/>
                <a:gridCol w="732081"/>
                <a:gridCol w="732081"/>
                <a:gridCol w="732081"/>
                <a:gridCol w="732081"/>
                <a:gridCol w="732081"/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7. </a:t>
                      </a:r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600" b="1" dirty="0">
                        <a:solidFill>
                          <a:srgbClr val="FF0000"/>
                        </a:solidFill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468381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" name="Таблица 1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58770797"/>
              </p:ext>
            </p:extLst>
          </p:nvPr>
        </p:nvGraphicFramePr>
        <p:xfrm>
          <a:off x="2771800" y="1772816"/>
          <a:ext cx="4968551" cy="64807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09793"/>
                <a:gridCol w="709793"/>
                <a:gridCol w="709793"/>
                <a:gridCol w="709793"/>
                <a:gridCol w="709793"/>
                <a:gridCol w="709793"/>
                <a:gridCol w="709793"/>
              </a:tblGrid>
              <a:tr h="648072"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1. </a:t>
                      </a:r>
                      <a:r>
                        <a:rPr lang="ru-RU" sz="1600" b="1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Б</a:t>
                      </a:r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О</a:t>
                      </a:r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rgbClr val="FF0000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Р</a:t>
                      </a:r>
                      <a:endParaRPr lang="ru-RU" sz="1600" b="1" dirty="0">
                        <a:solidFill>
                          <a:srgbClr val="FF0000"/>
                        </a:solidFill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О</a:t>
                      </a:r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Д</a:t>
                      </a:r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И</a:t>
                      </a:r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Н</a:t>
                      </a:r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9" name="Таблица 1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98457497"/>
              </p:ext>
            </p:extLst>
          </p:nvPr>
        </p:nvGraphicFramePr>
        <p:xfrm>
          <a:off x="3491880" y="2420888"/>
          <a:ext cx="3528392" cy="57606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17639"/>
                <a:gridCol w="670581"/>
                <a:gridCol w="694110"/>
                <a:gridCol w="694110"/>
                <a:gridCol w="751952"/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2.</a:t>
                      </a:r>
                      <a:r>
                        <a:rPr lang="ru-RU" sz="1600" b="1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Б</a:t>
                      </a:r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rgbClr val="FF0000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А</a:t>
                      </a:r>
                      <a:endParaRPr lang="ru-RU" sz="1600" b="1" dirty="0">
                        <a:solidFill>
                          <a:srgbClr val="FF0000"/>
                        </a:solidFill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С</a:t>
                      </a:r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Н</a:t>
                      </a:r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Я</a:t>
                      </a:r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20" name="Таблица 1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1876890"/>
              </p:ext>
            </p:extLst>
          </p:nvPr>
        </p:nvGraphicFramePr>
        <p:xfrm>
          <a:off x="4211959" y="2996952"/>
          <a:ext cx="4752524" cy="57606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78932"/>
                <a:gridCol w="678932"/>
                <a:gridCol w="678932"/>
                <a:gridCol w="678932"/>
                <a:gridCol w="678932"/>
                <a:gridCol w="678932"/>
                <a:gridCol w="678932"/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3. </a:t>
                      </a:r>
                      <a:r>
                        <a:rPr lang="ru-RU" sz="1600" b="1" dirty="0" smtClean="0">
                          <a:solidFill>
                            <a:srgbClr val="FF0000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с</a:t>
                      </a:r>
                      <a:endParaRPr lang="ru-RU" sz="1600" b="1" dirty="0">
                        <a:solidFill>
                          <a:srgbClr val="FF0000"/>
                        </a:solidFill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К</a:t>
                      </a:r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Р</a:t>
                      </a:r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И</a:t>
                      </a:r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П</a:t>
                      </a:r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К</a:t>
                      </a:r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А</a:t>
                      </a:r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21" name="Таблица 2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46084516"/>
              </p:ext>
            </p:extLst>
          </p:nvPr>
        </p:nvGraphicFramePr>
        <p:xfrm>
          <a:off x="2771800" y="4725144"/>
          <a:ext cx="5112569" cy="57606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30367"/>
                <a:gridCol w="730367"/>
                <a:gridCol w="730367"/>
                <a:gridCol w="730367"/>
                <a:gridCol w="730367"/>
                <a:gridCol w="730367"/>
                <a:gridCol w="730367"/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6. </a:t>
                      </a:r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600" b="1" dirty="0">
                        <a:solidFill>
                          <a:srgbClr val="FF0000"/>
                        </a:solidFill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22" name="Таблица 2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9986205"/>
              </p:ext>
            </p:extLst>
          </p:nvPr>
        </p:nvGraphicFramePr>
        <p:xfrm>
          <a:off x="0" y="3573016"/>
          <a:ext cx="5723252" cy="57606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35917"/>
                <a:gridCol w="635917"/>
                <a:gridCol w="635917"/>
                <a:gridCol w="576017"/>
                <a:gridCol w="648072"/>
                <a:gridCol w="576064"/>
                <a:gridCol w="504056"/>
                <a:gridCol w="737004"/>
                <a:gridCol w="774288"/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50" b="1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4.  </a:t>
                      </a:r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600" b="1" dirty="0">
                        <a:solidFill>
                          <a:srgbClr val="FF0000"/>
                        </a:solidFill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23" name="Таблица 2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8064642"/>
              </p:ext>
            </p:extLst>
          </p:nvPr>
        </p:nvGraphicFramePr>
        <p:xfrm>
          <a:off x="4211960" y="4149080"/>
          <a:ext cx="4176466" cy="57606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32713"/>
                <a:gridCol w="729049"/>
                <a:gridCol w="696078"/>
                <a:gridCol w="765686"/>
                <a:gridCol w="626470"/>
                <a:gridCol w="626470"/>
              </a:tblGrid>
              <a:tr h="576064">
                <a:tc>
                  <a:txBody>
                    <a:bodyPr/>
                    <a:lstStyle/>
                    <a:p>
                      <a:pPr marL="0" indent="0" algn="ctr"/>
                      <a:r>
                        <a:rPr lang="ru-RU" sz="1200" b="1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5. </a:t>
                      </a:r>
                      <a:endParaRPr lang="ru-RU" sz="1600" b="1" dirty="0">
                        <a:solidFill>
                          <a:srgbClr val="FF0000"/>
                        </a:solidFill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24" name="Таблица 2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5735039"/>
              </p:ext>
            </p:extLst>
          </p:nvPr>
        </p:nvGraphicFramePr>
        <p:xfrm>
          <a:off x="2051720" y="5301208"/>
          <a:ext cx="4392486" cy="50405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32081"/>
                <a:gridCol w="732081"/>
                <a:gridCol w="732081"/>
                <a:gridCol w="732081"/>
                <a:gridCol w="732081"/>
                <a:gridCol w="732081"/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7. </a:t>
                      </a:r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600" b="1" dirty="0">
                        <a:solidFill>
                          <a:srgbClr val="FF0000"/>
                        </a:solidFill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053994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58770797"/>
              </p:ext>
            </p:extLst>
          </p:nvPr>
        </p:nvGraphicFramePr>
        <p:xfrm>
          <a:off x="2771800" y="1772816"/>
          <a:ext cx="4968551" cy="64807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09793"/>
                <a:gridCol w="709793"/>
                <a:gridCol w="709793"/>
                <a:gridCol w="709793"/>
                <a:gridCol w="709793"/>
                <a:gridCol w="709793"/>
                <a:gridCol w="709793"/>
              </a:tblGrid>
              <a:tr h="648072"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1. </a:t>
                      </a:r>
                      <a:r>
                        <a:rPr lang="ru-RU" sz="1600" b="1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Б</a:t>
                      </a:r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О</a:t>
                      </a:r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rgbClr val="FF0000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Р</a:t>
                      </a:r>
                      <a:endParaRPr lang="ru-RU" sz="1600" b="1" dirty="0">
                        <a:solidFill>
                          <a:srgbClr val="FF0000"/>
                        </a:solidFill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О</a:t>
                      </a:r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Д</a:t>
                      </a:r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И</a:t>
                      </a:r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Н</a:t>
                      </a:r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98457497"/>
              </p:ext>
            </p:extLst>
          </p:nvPr>
        </p:nvGraphicFramePr>
        <p:xfrm>
          <a:off x="3491880" y="2420888"/>
          <a:ext cx="3528392" cy="57606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17639"/>
                <a:gridCol w="670581"/>
                <a:gridCol w="694110"/>
                <a:gridCol w="694110"/>
                <a:gridCol w="751952"/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2.</a:t>
                      </a:r>
                      <a:r>
                        <a:rPr lang="ru-RU" sz="1600" b="1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Б</a:t>
                      </a:r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rgbClr val="FF0000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А</a:t>
                      </a:r>
                      <a:endParaRPr lang="ru-RU" sz="1600" b="1" dirty="0">
                        <a:solidFill>
                          <a:srgbClr val="FF0000"/>
                        </a:solidFill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С</a:t>
                      </a:r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Н</a:t>
                      </a:r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Я</a:t>
                      </a:r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1876890"/>
              </p:ext>
            </p:extLst>
          </p:nvPr>
        </p:nvGraphicFramePr>
        <p:xfrm>
          <a:off x="4211959" y="2996952"/>
          <a:ext cx="4752524" cy="57606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78932"/>
                <a:gridCol w="678932"/>
                <a:gridCol w="678932"/>
                <a:gridCol w="678932"/>
                <a:gridCol w="678932"/>
                <a:gridCol w="678932"/>
                <a:gridCol w="678932"/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3. </a:t>
                      </a:r>
                      <a:r>
                        <a:rPr lang="ru-RU" sz="1600" b="1" dirty="0" smtClean="0">
                          <a:solidFill>
                            <a:srgbClr val="FF0000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с</a:t>
                      </a:r>
                      <a:endParaRPr lang="ru-RU" sz="1600" b="1" dirty="0">
                        <a:solidFill>
                          <a:srgbClr val="FF0000"/>
                        </a:solidFill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К</a:t>
                      </a:r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Р</a:t>
                      </a:r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И</a:t>
                      </a:r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П</a:t>
                      </a:r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К</a:t>
                      </a:r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А</a:t>
                      </a:r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73142175"/>
              </p:ext>
            </p:extLst>
          </p:nvPr>
        </p:nvGraphicFramePr>
        <p:xfrm>
          <a:off x="2771800" y="4725144"/>
          <a:ext cx="5112569" cy="57606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30367"/>
                <a:gridCol w="730367"/>
                <a:gridCol w="730367"/>
                <a:gridCol w="730367"/>
                <a:gridCol w="730367"/>
                <a:gridCol w="730367"/>
                <a:gridCol w="730367"/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6. </a:t>
                      </a:r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600" b="1" dirty="0">
                        <a:solidFill>
                          <a:srgbClr val="FF0000"/>
                        </a:solidFill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08602204"/>
              </p:ext>
            </p:extLst>
          </p:nvPr>
        </p:nvGraphicFramePr>
        <p:xfrm>
          <a:off x="0" y="3573016"/>
          <a:ext cx="5723252" cy="57606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35917"/>
                <a:gridCol w="635917"/>
                <a:gridCol w="635917"/>
                <a:gridCol w="576017"/>
                <a:gridCol w="648072"/>
                <a:gridCol w="576064"/>
                <a:gridCol w="504056"/>
                <a:gridCol w="737004"/>
                <a:gridCol w="774288"/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50" b="1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4.  </a:t>
                      </a:r>
                      <a:r>
                        <a:rPr lang="ru-RU" sz="1600" b="1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Ч</a:t>
                      </a:r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О</a:t>
                      </a:r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Н</a:t>
                      </a:r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Г</a:t>
                      </a:r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У</a:t>
                      </a:r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Р</a:t>
                      </a:r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И</a:t>
                      </a:r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rgbClr val="FF0000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С</a:t>
                      </a:r>
                      <a:endParaRPr lang="ru-RU" sz="1600" b="1" dirty="0">
                        <a:solidFill>
                          <a:srgbClr val="FF0000"/>
                        </a:solidFill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Т</a:t>
                      </a:r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71395521"/>
              </p:ext>
            </p:extLst>
          </p:nvPr>
        </p:nvGraphicFramePr>
        <p:xfrm>
          <a:off x="4211960" y="4149080"/>
          <a:ext cx="4176466" cy="57606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32713"/>
                <a:gridCol w="729049"/>
                <a:gridCol w="696078"/>
                <a:gridCol w="765686"/>
                <a:gridCol w="626470"/>
                <a:gridCol w="626470"/>
              </a:tblGrid>
              <a:tr h="576064">
                <a:tc>
                  <a:txBody>
                    <a:bodyPr/>
                    <a:lstStyle/>
                    <a:p>
                      <a:pPr marL="0" indent="0" algn="ctr"/>
                      <a:r>
                        <a:rPr lang="ru-RU" sz="1200" b="1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5. </a:t>
                      </a:r>
                      <a:endParaRPr lang="ru-RU" sz="1600" b="1" dirty="0">
                        <a:solidFill>
                          <a:srgbClr val="FF0000"/>
                        </a:solidFill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30244576"/>
              </p:ext>
            </p:extLst>
          </p:nvPr>
        </p:nvGraphicFramePr>
        <p:xfrm>
          <a:off x="2051720" y="5301208"/>
          <a:ext cx="4392486" cy="50405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32081"/>
                <a:gridCol w="732081"/>
                <a:gridCol w="732081"/>
                <a:gridCol w="732081"/>
                <a:gridCol w="732081"/>
                <a:gridCol w="732081"/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7. </a:t>
                      </a:r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600" b="1" dirty="0">
                        <a:solidFill>
                          <a:srgbClr val="FF0000"/>
                        </a:solidFill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054371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48987422"/>
              </p:ext>
            </p:extLst>
          </p:nvPr>
        </p:nvGraphicFramePr>
        <p:xfrm>
          <a:off x="2771800" y="1772816"/>
          <a:ext cx="4968551" cy="64807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09793"/>
                <a:gridCol w="709793"/>
                <a:gridCol w="709793"/>
                <a:gridCol w="709793"/>
                <a:gridCol w="709793"/>
                <a:gridCol w="709793"/>
                <a:gridCol w="709793"/>
              </a:tblGrid>
              <a:tr h="648072"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1. </a:t>
                      </a:r>
                      <a:r>
                        <a:rPr lang="ru-RU" sz="1600" b="1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Б</a:t>
                      </a:r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О</a:t>
                      </a:r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rgbClr val="FF0000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Р</a:t>
                      </a:r>
                      <a:endParaRPr lang="ru-RU" sz="1600" b="1" dirty="0">
                        <a:solidFill>
                          <a:srgbClr val="FF0000"/>
                        </a:solidFill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О</a:t>
                      </a:r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Д</a:t>
                      </a:r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И</a:t>
                      </a:r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Н</a:t>
                      </a:r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59359114"/>
              </p:ext>
            </p:extLst>
          </p:nvPr>
        </p:nvGraphicFramePr>
        <p:xfrm>
          <a:off x="3491880" y="2420888"/>
          <a:ext cx="3528392" cy="57606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17639"/>
                <a:gridCol w="670581"/>
                <a:gridCol w="694110"/>
                <a:gridCol w="694110"/>
                <a:gridCol w="751952"/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2.</a:t>
                      </a:r>
                      <a:r>
                        <a:rPr lang="ru-RU" sz="1600" b="1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Б</a:t>
                      </a:r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rgbClr val="FF0000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А</a:t>
                      </a:r>
                      <a:endParaRPr lang="ru-RU" sz="1600" b="1" dirty="0">
                        <a:solidFill>
                          <a:srgbClr val="FF0000"/>
                        </a:solidFill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С</a:t>
                      </a:r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Н</a:t>
                      </a:r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Я</a:t>
                      </a:r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35094149"/>
              </p:ext>
            </p:extLst>
          </p:nvPr>
        </p:nvGraphicFramePr>
        <p:xfrm>
          <a:off x="4211959" y="2996952"/>
          <a:ext cx="4752524" cy="57606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78932"/>
                <a:gridCol w="678932"/>
                <a:gridCol w="678932"/>
                <a:gridCol w="678932"/>
                <a:gridCol w="678932"/>
                <a:gridCol w="678932"/>
                <a:gridCol w="678932"/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3. </a:t>
                      </a:r>
                      <a:r>
                        <a:rPr lang="ru-RU" sz="1600" b="1" dirty="0" smtClean="0">
                          <a:solidFill>
                            <a:srgbClr val="FF0000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с</a:t>
                      </a:r>
                      <a:endParaRPr lang="ru-RU" sz="1600" b="1" dirty="0">
                        <a:solidFill>
                          <a:srgbClr val="FF0000"/>
                        </a:solidFill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К</a:t>
                      </a:r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Р</a:t>
                      </a:r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И</a:t>
                      </a:r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П</a:t>
                      </a:r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К</a:t>
                      </a:r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А</a:t>
                      </a:r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8203237"/>
              </p:ext>
            </p:extLst>
          </p:nvPr>
        </p:nvGraphicFramePr>
        <p:xfrm>
          <a:off x="2771800" y="4725144"/>
          <a:ext cx="5112569" cy="57606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30367"/>
                <a:gridCol w="730367"/>
                <a:gridCol w="730367"/>
                <a:gridCol w="730367"/>
                <a:gridCol w="730367"/>
                <a:gridCol w="730367"/>
                <a:gridCol w="730367"/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6. </a:t>
                      </a:r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600" b="1" dirty="0">
                        <a:solidFill>
                          <a:srgbClr val="FF0000"/>
                        </a:solidFill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21051027"/>
              </p:ext>
            </p:extLst>
          </p:nvPr>
        </p:nvGraphicFramePr>
        <p:xfrm>
          <a:off x="0" y="3573016"/>
          <a:ext cx="5723252" cy="57606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35917"/>
                <a:gridCol w="635917"/>
                <a:gridCol w="635917"/>
                <a:gridCol w="576017"/>
                <a:gridCol w="648072"/>
                <a:gridCol w="576064"/>
                <a:gridCol w="504056"/>
                <a:gridCol w="737004"/>
                <a:gridCol w="774288"/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50" b="1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4.  </a:t>
                      </a:r>
                      <a:r>
                        <a:rPr lang="ru-RU" sz="1600" b="1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Ч</a:t>
                      </a:r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О</a:t>
                      </a:r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Н</a:t>
                      </a:r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Г</a:t>
                      </a:r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У</a:t>
                      </a:r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Р</a:t>
                      </a:r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И</a:t>
                      </a:r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rgbClr val="FF0000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С</a:t>
                      </a:r>
                      <a:endParaRPr lang="ru-RU" sz="1600" b="1" dirty="0">
                        <a:solidFill>
                          <a:srgbClr val="FF0000"/>
                        </a:solidFill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Т</a:t>
                      </a:r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86539046"/>
              </p:ext>
            </p:extLst>
          </p:nvPr>
        </p:nvGraphicFramePr>
        <p:xfrm>
          <a:off x="4211960" y="4149080"/>
          <a:ext cx="4176466" cy="57606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32713"/>
                <a:gridCol w="729049"/>
                <a:gridCol w="696078"/>
                <a:gridCol w="765686"/>
                <a:gridCol w="626470"/>
                <a:gridCol w="626470"/>
              </a:tblGrid>
              <a:tr h="576064">
                <a:tc>
                  <a:txBody>
                    <a:bodyPr/>
                    <a:lstStyle/>
                    <a:p>
                      <a:pPr marL="0" indent="0" algn="ctr"/>
                      <a:r>
                        <a:rPr lang="ru-RU" sz="1200" b="1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5. </a:t>
                      </a:r>
                      <a:r>
                        <a:rPr lang="ru-RU" sz="1600" b="1" dirty="0" smtClean="0">
                          <a:solidFill>
                            <a:srgbClr val="FF0000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К</a:t>
                      </a:r>
                      <a:endParaRPr lang="ru-RU" sz="1600" b="1" dirty="0">
                        <a:solidFill>
                          <a:srgbClr val="FF0000"/>
                        </a:solidFill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Р</a:t>
                      </a:r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Ы</a:t>
                      </a:r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Л</a:t>
                      </a:r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О</a:t>
                      </a:r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В</a:t>
                      </a:r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46327742"/>
              </p:ext>
            </p:extLst>
          </p:nvPr>
        </p:nvGraphicFramePr>
        <p:xfrm>
          <a:off x="2051720" y="5301208"/>
          <a:ext cx="4392486" cy="50405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32081"/>
                <a:gridCol w="732081"/>
                <a:gridCol w="732081"/>
                <a:gridCol w="732081"/>
                <a:gridCol w="732081"/>
                <a:gridCol w="732081"/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7. </a:t>
                      </a:r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600" b="1" dirty="0">
                        <a:solidFill>
                          <a:srgbClr val="FF0000"/>
                        </a:solidFill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040506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52115482"/>
              </p:ext>
            </p:extLst>
          </p:nvPr>
        </p:nvGraphicFramePr>
        <p:xfrm>
          <a:off x="2771800" y="1772816"/>
          <a:ext cx="4968551" cy="64807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09793"/>
                <a:gridCol w="709793"/>
                <a:gridCol w="709793"/>
                <a:gridCol w="709793"/>
                <a:gridCol w="709793"/>
                <a:gridCol w="709793"/>
                <a:gridCol w="709793"/>
              </a:tblGrid>
              <a:tr h="648072"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1. </a:t>
                      </a:r>
                      <a:r>
                        <a:rPr lang="ru-RU" sz="1600" b="1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Б</a:t>
                      </a:r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О</a:t>
                      </a:r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rgbClr val="FF0000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Р</a:t>
                      </a:r>
                      <a:endParaRPr lang="ru-RU" sz="1600" b="1" dirty="0">
                        <a:solidFill>
                          <a:srgbClr val="FF0000"/>
                        </a:solidFill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О</a:t>
                      </a:r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Д</a:t>
                      </a:r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И</a:t>
                      </a:r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Н</a:t>
                      </a:r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57760980"/>
              </p:ext>
            </p:extLst>
          </p:nvPr>
        </p:nvGraphicFramePr>
        <p:xfrm>
          <a:off x="3491880" y="2420888"/>
          <a:ext cx="3528392" cy="57606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17639"/>
                <a:gridCol w="670581"/>
                <a:gridCol w="694110"/>
                <a:gridCol w="694110"/>
                <a:gridCol w="751952"/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2.</a:t>
                      </a:r>
                      <a:r>
                        <a:rPr lang="ru-RU" sz="1600" b="1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Б</a:t>
                      </a:r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rgbClr val="FF0000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А</a:t>
                      </a:r>
                      <a:endParaRPr lang="ru-RU" sz="1600" b="1" dirty="0">
                        <a:solidFill>
                          <a:srgbClr val="FF0000"/>
                        </a:solidFill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С</a:t>
                      </a:r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Н</a:t>
                      </a:r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Я</a:t>
                      </a:r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81994134"/>
              </p:ext>
            </p:extLst>
          </p:nvPr>
        </p:nvGraphicFramePr>
        <p:xfrm>
          <a:off x="4211959" y="2996952"/>
          <a:ext cx="4752524" cy="57606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78932"/>
                <a:gridCol w="678932"/>
                <a:gridCol w="678932"/>
                <a:gridCol w="678932"/>
                <a:gridCol w="678932"/>
                <a:gridCol w="678932"/>
                <a:gridCol w="678932"/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3. </a:t>
                      </a:r>
                      <a:r>
                        <a:rPr lang="ru-RU" sz="1600" b="1" dirty="0" smtClean="0">
                          <a:solidFill>
                            <a:srgbClr val="FF0000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с</a:t>
                      </a:r>
                      <a:endParaRPr lang="ru-RU" sz="1600" b="1" dirty="0">
                        <a:solidFill>
                          <a:srgbClr val="FF0000"/>
                        </a:solidFill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К</a:t>
                      </a:r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Р</a:t>
                      </a:r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И</a:t>
                      </a:r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П</a:t>
                      </a:r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К</a:t>
                      </a:r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А</a:t>
                      </a:r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14301095"/>
              </p:ext>
            </p:extLst>
          </p:nvPr>
        </p:nvGraphicFramePr>
        <p:xfrm>
          <a:off x="2771800" y="4725144"/>
          <a:ext cx="5112569" cy="57606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30367"/>
                <a:gridCol w="730367"/>
                <a:gridCol w="730367"/>
                <a:gridCol w="730367"/>
                <a:gridCol w="730367"/>
                <a:gridCol w="730367"/>
                <a:gridCol w="730367"/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6. </a:t>
                      </a:r>
                      <a:r>
                        <a:rPr lang="ru-RU" sz="1600" b="1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К</a:t>
                      </a:r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В</a:t>
                      </a:r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rgbClr val="FF0000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А</a:t>
                      </a:r>
                      <a:endParaRPr lang="ru-RU" sz="1600" b="1" dirty="0">
                        <a:solidFill>
                          <a:srgbClr val="FF0000"/>
                        </a:solidFill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Р</a:t>
                      </a:r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Т</a:t>
                      </a:r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Е</a:t>
                      </a:r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Т</a:t>
                      </a:r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31764165"/>
              </p:ext>
            </p:extLst>
          </p:nvPr>
        </p:nvGraphicFramePr>
        <p:xfrm>
          <a:off x="0" y="3573016"/>
          <a:ext cx="5723252" cy="57606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35917"/>
                <a:gridCol w="635917"/>
                <a:gridCol w="635917"/>
                <a:gridCol w="576017"/>
                <a:gridCol w="648072"/>
                <a:gridCol w="576064"/>
                <a:gridCol w="504056"/>
                <a:gridCol w="737004"/>
                <a:gridCol w="774288"/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50" b="1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4.  </a:t>
                      </a:r>
                      <a:r>
                        <a:rPr lang="ru-RU" sz="1600" b="1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Ч</a:t>
                      </a:r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О</a:t>
                      </a:r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Н</a:t>
                      </a:r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Г</a:t>
                      </a:r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У</a:t>
                      </a:r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Р</a:t>
                      </a:r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И</a:t>
                      </a:r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rgbClr val="FF0000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С</a:t>
                      </a:r>
                      <a:endParaRPr lang="ru-RU" sz="1600" b="1" dirty="0">
                        <a:solidFill>
                          <a:srgbClr val="FF0000"/>
                        </a:solidFill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Т</a:t>
                      </a:r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57228311"/>
              </p:ext>
            </p:extLst>
          </p:nvPr>
        </p:nvGraphicFramePr>
        <p:xfrm>
          <a:off x="4211960" y="4149080"/>
          <a:ext cx="4176466" cy="57606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32713"/>
                <a:gridCol w="729049"/>
                <a:gridCol w="696078"/>
                <a:gridCol w="765686"/>
                <a:gridCol w="626470"/>
                <a:gridCol w="626470"/>
              </a:tblGrid>
              <a:tr h="576064">
                <a:tc>
                  <a:txBody>
                    <a:bodyPr/>
                    <a:lstStyle/>
                    <a:p>
                      <a:pPr marL="0" indent="0" algn="ctr"/>
                      <a:r>
                        <a:rPr lang="ru-RU" sz="1200" b="1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5. </a:t>
                      </a:r>
                      <a:r>
                        <a:rPr lang="ru-RU" sz="1600" b="1" dirty="0" smtClean="0">
                          <a:solidFill>
                            <a:srgbClr val="FF0000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К</a:t>
                      </a:r>
                      <a:endParaRPr lang="ru-RU" sz="1600" b="1" dirty="0">
                        <a:solidFill>
                          <a:srgbClr val="FF0000"/>
                        </a:solidFill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Р</a:t>
                      </a:r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Ы</a:t>
                      </a:r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Л</a:t>
                      </a:r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О</a:t>
                      </a:r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В</a:t>
                      </a:r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43195369"/>
              </p:ext>
            </p:extLst>
          </p:nvPr>
        </p:nvGraphicFramePr>
        <p:xfrm>
          <a:off x="2051720" y="5301208"/>
          <a:ext cx="4392486" cy="50405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32081"/>
                <a:gridCol w="732081"/>
                <a:gridCol w="732081"/>
                <a:gridCol w="732081"/>
                <a:gridCol w="732081"/>
                <a:gridCol w="732081"/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7. </a:t>
                      </a:r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600" b="1" dirty="0">
                        <a:solidFill>
                          <a:srgbClr val="FF0000"/>
                        </a:solidFill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35319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52115482"/>
              </p:ext>
            </p:extLst>
          </p:nvPr>
        </p:nvGraphicFramePr>
        <p:xfrm>
          <a:off x="2771800" y="1772816"/>
          <a:ext cx="4968551" cy="64807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09793"/>
                <a:gridCol w="709793"/>
                <a:gridCol w="709793"/>
                <a:gridCol w="709793"/>
                <a:gridCol w="709793"/>
                <a:gridCol w="709793"/>
                <a:gridCol w="709793"/>
              </a:tblGrid>
              <a:tr h="648072"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1. </a:t>
                      </a:r>
                      <a:r>
                        <a:rPr lang="ru-RU" sz="1600" b="1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Б</a:t>
                      </a:r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О</a:t>
                      </a:r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rgbClr val="FF0000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Р</a:t>
                      </a:r>
                      <a:endParaRPr lang="ru-RU" sz="1600" b="1" dirty="0">
                        <a:solidFill>
                          <a:srgbClr val="FF0000"/>
                        </a:solidFill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О</a:t>
                      </a:r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Д</a:t>
                      </a:r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И</a:t>
                      </a:r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Н</a:t>
                      </a:r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57760980"/>
              </p:ext>
            </p:extLst>
          </p:nvPr>
        </p:nvGraphicFramePr>
        <p:xfrm>
          <a:off x="3491880" y="2420888"/>
          <a:ext cx="3528392" cy="57606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17639"/>
                <a:gridCol w="670581"/>
                <a:gridCol w="694110"/>
                <a:gridCol w="694110"/>
                <a:gridCol w="751952"/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2.</a:t>
                      </a:r>
                      <a:r>
                        <a:rPr lang="ru-RU" sz="1600" b="1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Б</a:t>
                      </a:r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rgbClr val="FF0000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А</a:t>
                      </a:r>
                      <a:endParaRPr lang="ru-RU" sz="1600" b="1" dirty="0">
                        <a:solidFill>
                          <a:srgbClr val="FF0000"/>
                        </a:solidFill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С</a:t>
                      </a:r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Н</a:t>
                      </a:r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Я</a:t>
                      </a:r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81994134"/>
              </p:ext>
            </p:extLst>
          </p:nvPr>
        </p:nvGraphicFramePr>
        <p:xfrm>
          <a:off x="4211959" y="2996952"/>
          <a:ext cx="4752524" cy="57606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78932"/>
                <a:gridCol w="678932"/>
                <a:gridCol w="678932"/>
                <a:gridCol w="678932"/>
                <a:gridCol w="678932"/>
                <a:gridCol w="678932"/>
                <a:gridCol w="678932"/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3. </a:t>
                      </a:r>
                      <a:r>
                        <a:rPr lang="ru-RU" sz="1600" b="1" dirty="0" smtClean="0">
                          <a:solidFill>
                            <a:srgbClr val="FF0000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с</a:t>
                      </a:r>
                      <a:endParaRPr lang="ru-RU" sz="1600" b="1" dirty="0">
                        <a:solidFill>
                          <a:srgbClr val="FF0000"/>
                        </a:solidFill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К</a:t>
                      </a:r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Р</a:t>
                      </a:r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И</a:t>
                      </a:r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П</a:t>
                      </a:r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К</a:t>
                      </a:r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А</a:t>
                      </a:r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14301095"/>
              </p:ext>
            </p:extLst>
          </p:nvPr>
        </p:nvGraphicFramePr>
        <p:xfrm>
          <a:off x="2771800" y="4725144"/>
          <a:ext cx="5112569" cy="57606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30367"/>
                <a:gridCol w="730367"/>
                <a:gridCol w="730367"/>
                <a:gridCol w="730367"/>
                <a:gridCol w="730367"/>
                <a:gridCol w="730367"/>
                <a:gridCol w="730367"/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6. </a:t>
                      </a:r>
                      <a:r>
                        <a:rPr lang="ru-RU" sz="1600" b="1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К</a:t>
                      </a:r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В</a:t>
                      </a:r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rgbClr val="FF0000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А</a:t>
                      </a:r>
                      <a:endParaRPr lang="ru-RU" sz="1600" b="1" dirty="0">
                        <a:solidFill>
                          <a:srgbClr val="FF0000"/>
                        </a:solidFill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Р</a:t>
                      </a:r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Т</a:t>
                      </a:r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Е</a:t>
                      </a:r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Т</a:t>
                      </a:r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12440528"/>
              </p:ext>
            </p:extLst>
          </p:nvPr>
        </p:nvGraphicFramePr>
        <p:xfrm>
          <a:off x="179512" y="3573016"/>
          <a:ext cx="5543740" cy="57606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15971"/>
                <a:gridCol w="615971"/>
                <a:gridCol w="615971"/>
                <a:gridCol w="557950"/>
                <a:gridCol w="627745"/>
                <a:gridCol w="557996"/>
                <a:gridCol w="488246"/>
                <a:gridCol w="713888"/>
                <a:gridCol w="750002"/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50" b="1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4.  </a:t>
                      </a:r>
                      <a:r>
                        <a:rPr lang="ru-RU" sz="1600" b="1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Ч</a:t>
                      </a:r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О</a:t>
                      </a:r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Н</a:t>
                      </a:r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Г</a:t>
                      </a:r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У</a:t>
                      </a:r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Р</a:t>
                      </a:r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И</a:t>
                      </a:r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rgbClr val="FF0000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С</a:t>
                      </a:r>
                      <a:endParaRPr lang="ru-RU" sz="1600" b="1" dirty="0">
                        <a:solidFill>
                          <a:srgbClr val="FF0000"/>
                        </a:solidFill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Т</a:t>
                      </a:r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57228311"/>
              </p:ext>
            </p:extLst>
          </p:nvPr>
        </p:nvGraphicFramePr>
        <p:xfrm>
          <a:off x="4211960" y="4149080"/>
          <a:ext cx="4176466" cy="57606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32713"/>
                <a:gridCol w="729049"/>
                <a:gridCol w="696078"/>
                <a:gridCol w="765686"/>
                <a:gridCol w="626470"/>
                <a:gridCol w="626470"/>
              </a:tblGrid>
              <a:tr h="576064">
                <a:tc>
                  <a:txBody>
                    <a:bodyPr/>
                    <a:lstStyle/>
                    <a:p>
                      <a:pPr marL="0" indent="0" algn="ctr"/>
                      <a:r>
                        <a:rPr lang="ru-RU" sz="1200" b="1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5. </a:t>
                      </a:r>
                      <a:r>
                        <a:rPr lang="ru-RU" sz="1600" b="1" dirty="0" smtClean="0">
                          <a:solidFill>
                            <a:srgbClr val="FF0000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К</a:t>
                      </a:r>
                      <a:endParaRPr lang="ru-RU" sz="1600" b="1" dirty="0">
                        <a:solidFill>
                          <a:srgbClr val="FF0000"/>
                        </a:solidFill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Р</a:t>
                      </a:r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Ы</a:t>
                      </a:r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Л</a:t>
                      </a:r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О</a:t>
                      </a:r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В</a:t>
                      </a:r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06693045"/>
              </p:ext>
            </p:extLst>
          </p:nvPr>
        </p:nvGraphicFramePr>
        <p:xfrm>
          <a:off x="2051720" y="5301208"/>
          <a:ext cx="4392486" cy="50405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32081"/>
                <a:gridCol w="732081"/>
                <a:gridCol w="732081"/>
                <a:gridCol w="732081"/>
                <a:gridCol w="732081"/>
                <a:gridCol w="732081"/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7. </a:t>
                      </a:r>
                      <a:r>
                        <a:rPr lang="ru-RU" sz="1600" b="1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С</a:t>
                      </a:r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К</a:t>
                      </a:r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А</a:t>
                      </a:r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rgbClr val="FF0000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З</a:t>
                      </a:r>
                      <a:endParaRPr lang="ru-RU" sz="1600" b="1" dirty="0">
                        <a:solidFill>
                          <a:srgbClr val="FF0000"/>
                        </a:solidFill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К</a:t>
                      </a:r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А</a:t>
                      </a:r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389534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ткрытая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289</TotalTime>
  <Words>452</Words>
  <Application>Microsoft Office PowerPoint</Application>
  <PresentationFormat>Экран (4:3)</PresentationFormat>
  <Paragraphs>250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Открытая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Константи́н Гео́ргиевич Паусто́вский </vt:lpstr>
      <vt:lpstr>Презентация PowerPoint</vt:lpstr>
      <vt:lpstr>Презентация PowerPoint</vt:lpstr>
      <vt:lpstr>Презентация PowerPoint</vt:lpstr>
      <vt:lpstr>Клавесин</vt:lpstr>
      <vt:lpstr>«Старый добрый клавесин»  Й. Гайдн.</vt:lpstr>
      <vt:lpstr>Итог урока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ИРИНА</dc:creator>
  <cp:lastModifiedBy>user</cp:lastModifiedBy>
  <cp:revision>23</cp:revision>
  <dcterms:created xsi:type="dcterms:W3CDTF">2014-11-18T18:52:45Z</dcterms:created>
  <dcterms:modified xsi:type="dcterms:W3CDTF">2015-07-02T07:58:50Z</dcterms:modified>
</cp:coreProperties>
</file>