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2CDE-4209-4623-9E77-DFE08A5FD8E9}" type="datetimeFigureOut">
              <a:rPr lang="ru-RU" smtClean="0"/>
              <a:pPr/>
              <a:t>17.02.2010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B295-7929-4B9C-B1DA-BCE7C263D9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2CDE-4209-4623-9E77-DFE08A5FD8E9}" type="datetimeFigureOut">
              <a:rPr lang="ru-RU" smtClean="0"/>
              <a:pPr/>
              <a:t>17.02.2010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B295-7929-4B9C-B1DA-BCE7C263D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2CDE-4209-4623-9E77-DFE08A5FD8E9}" type="datetimeFigureOut">
              <a:rPr lang="ru-RU" smtClean="0"/>
              <a:pPr/>
              <a:t>17.02.2010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B295-7929-4B9C-B1DA-BCE7C263D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2CDE-4209-4623-9E77-DFE08A5FD8E9}" type="datetimeFigureOut">
              <a:rPr lang="ru-RU" smtClean="0"/>
              <a:pPr/>
              <a:t>17.02.2010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B295-7929-4B9C-B1DA-BCE7C263D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2CDE-4209-4623-9E77-DFE08A5FD8E9}" type="datetimeFigureOut">
              <a:rPr lang="ru-RU" smtClean="0"/>
              <a:pPr/>
              <a:t>17.02.2010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209B295-7929-4B9C-B1DA-BCE7C263D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2CDE-4209-4623-9E77-DFE08A5FD8E9}" type="datetimeFigureOut">
              <a:rPr lang="ru-RU" smtClean="0"/>
              <a:pPr/>
              <a:t>17.02.2010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B295-7929-4B9C-B1DA-BCE7C263D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2CDE-4209-4623-9E77-DFE08A5FD8E9}" type="datetimeFigureOut">
              <a:rPr lang="ru-RU" smtClean="0"/>
              <a:pPr/>
              <a:t>17.02.2010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B295-7929-4B9C-B1DA-BCE7C263D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2CDE-4209-4623-9E77-DFE08A5FD8E9}" type="datetimeFigureOut">
              <a:rPr lang="ru-RU" smtClean="0"/>
              <a:pPr/>
              <a:t>17.02.2010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B295-7929-4B9C-B1DA-BCE7C263D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2CDE-4209-4623-9E77-DFE08A5FD8E9}" type="datetimeFigureOut">
              <a:rPr lang="ru-RU" smtClean="0"/>
              <a:pPr/>
              <a:t>17.02.2010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B295-7929-4B9C-B1DA-BCE7C263D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2CDE-4209-4623-9E77-DFE08A5FD8E9}" type="datetimeFigureOut">
              <a:rPr lang="ru-RU" smtClean="0"/>
              <a:pPr/>
              <a:t>17.02.2010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B295-7929-4B9C-B1DA-BCE7C263D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2CDE-4209-4623-9E77-DFE08A5FD8E9}" type="datetimeFigureOut">
              <a:rPr lang="ru-RU" smtClean="0"/>
              <a:pPr/>
              <a:t>17.02.2010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B295-7929-4B9C-B1DA-BCE7C263D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8D2CDE-4209-4623-9E77-DFE08A5FD8E9}" type="datetimeFigureOut">
              <a:rPr lang="ru-RU" smtClean="0"/>
              <a:pPr/>
              <a:t>17.02.2010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09B295-7929-4B9C-B1DA-BCE7C263D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928670"/>
            <a:ext cx="8293374" cy="3429024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Arial Black" pitchFamily="34" charset="0"/>
              </a:rPr>
              <a:t>Поэзия подвига</a:t>
            </a:r>
            <a:endParaRPr lang="ru-RU" sz="9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Александр Твардовский</a:t>
            </a:r>
            <a:endParaRPr lang="ru-RU" dirty="0"/>
          </a:p>
        </p:txBody>
      </p:sp>
      <p:pic>
        <p:nvPicPr>
          <p:cNvPr id="6146" name="Picture 2" descr="F:\Н.Ф\tvardovsky3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1" y="1318401"/>
            <a:ext cx="4213360" cy="51824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Алексей Сурков</a:t>
            </a:r>
            <a:endParaRPr lang="ru-RU" dirty="0"/>
          </a:p>
        </p:txBody>
      </p:sp>
      <p:pic>
        <p:nvPicPr>
          <p:cNvPr id="7170" name="Picture 2" descr="F:\Н.Ф\su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5" y="1353711"/>
            <a:ext cx="3764338" cy="507568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Ольга </a:t>
            </a:r>
            <a:r>
              <a:rPr lang="ru-RU" dirty="0" err="1" smtClean="0"/>
              <a:t>Берггольц</a:t>
            </a:r>
            <a:endParaRPr lang="ru-RU" dirty="0"/>
          </a:p>
        </p:txBody>
      </p:sp>
      <p:pic>
        <p:nvPicPr>
          <p:cNvPr id="8194" name="Picture 2" descr="F:\Н.Ф\4382315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1" y="1343676"/>
            <a:ext cx="3576704" cy="52285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Николай Тихонов</a:t>
            </a:r>
            <a:endParaRPr lang="ru-RU" dirty="0"/>
          </a:p>
        </p:txBody>
      </p:sp>
      <p:pic>
        <p:nvPicPr>
          <p:cNvPr id="9218" name="Picture 2" descr="F:\Н.Ф\tihono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03536" y="1357298"/>
            <a:ext cx="3803174" cy="52864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Анна Ахматова</a:t>
            </a:r>
            <a:endParaRPr lang="ru-RU" dirty="0"/>
          </a:p>
        </p:txBody>
      </p:sp>
      <p:pic>
        <p:nvPicPr>
          <p:cNvPr id="10242" name="Picture 2" descr="F:\Н.Ф\ahmatova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279823"/>
            <a:ext cx="3816670" cy="529244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Н.Ф\682_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7979984" cy="585730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Н.Ф\image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2886075" cy="4171950"/>
          </a:xfrm>
          <a:prstGeom prst="rect">
            <a:avLst/>
          </a:prstGeom>
          <a:noFill/>
        </p:spPr>
      </p:pic>
      <p:pic>
        <p:nvPicPr>
          <p:cNvPr id="12291" name="Picture 3" descr="F:\Н.Ф\Жительницы_прифронтовых_деревень_на_строительстве_оборонительных_сооружен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500306"/>
            <a:ext cx="5486400" cy="40878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Муса</a:t>
            </a:r>
            <a:r>
              <a:rPr lang="ru-RU" dirty="0" smtClean="0"/>
              <a:t> </a:t>
            </a:r>
            <a:r>
              <a:rPr lang="ru-RU" dirty="0" err="1" smtClean="0"/>
              <a:t>Джалиль</a:t>
            </a:r>
            <a:endParaRPr lang="ru-RU" dirty="0"/>
          </a:p>
        </p:txBody>
      </p:sp>
      <p:pic>
        <p:nvPicPr>
          <p:cNvPr id="1026" name="Picture 2" descr="F:\Н.Ф\image0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3" y="1221958"/>
            <a:ext cx="3827119" cy="54217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Г.Волгоград (Сталинград)</a:t>
            </a:r>
            <a:br>
              <a:rPr lang="ru-RU" dirty="0" smtClean="0"/>
            </a:br>
            <a:r>
              <a:rPr lang="ru-RU" dirty="0" smtClean="0"/>
              <a:t>Дом Павлова</a:t>
            </a:r>
            <a:endParaRPr lang="ru-RU" dirty="0"/>
          </a:p>
        </p:txBody>
      </p:sp>
      <p:pic>
        <p:nvPicPr>
          <p:cNvPr id="2050" name="Picture 2" descr="F:\Н.Ф\8792d01a368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00174"/>
            <a:ext cx="6667546" cy="50006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Юлия </a:t>
            </a:r>
            <a:r>
              <a:rPr lang="ru-RU" dirty="0" err="1" smtClean="0"/>
              <a:t>Друнина</a:t>
            </a:r>
            <a:endParaRPr lang="ru-RU" dirty="0"/>
          </a:p>
        </p:txBody>
      </p:sp>
      <p:pic>
        <p:nvPicPr>
          <p:cNvPr id="2050" name="Picture 2" descr="F:\Н.Ф\drunina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3" y="1384301"/>
            <a:ext cx="3839799" cy="51165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.Ф\027655974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6168" y="566383"/>
            <a:ext cx="7753484" cy="573757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Эдуард Асадов</a:t>
            </a:r>
            <a:endParaRPr lang="ru-RU" dirty="0"/>
          </a:p>
        </p:txBody>
      </p:sp>
      <p:pic>
        <p:nvPicPr>
          <p:cNvPr id="4098" name="Picture 2" descr="F:\нф1\6446748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2667000" cy="4019550"/>
          </a:xfrm>
          <a:prstGeom prst="rect">
            <a:avLst/>
          </a:prstGeom>
          <a:noFill/>
        </p:spPr>
      </p:pic>
      <p:pic>
        <p:nvPicPr>
          <p:cNvPr id="4099" name="Picture 3" descr="F:\нф1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571744"/>
            <a:ext cx="2762262" cy="40329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Владимир Высоцкий</a:t>
            </a:r>
            <a:endParaRPr lang="ru-RU" dirty="0"/>
          </a:p>
        </p:txBody>
      </p:sp>
      <p:pic>
        <p:nvPicPr>
          <p:cNvPr id="3074" name="Picture 2" descr="F:\Н.Ф\n52n-s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233" y="1428735"/>
            <a:ext cx="7388105" cy="49830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Н.Ф\czech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6350" y="642918"/>
            <a:ext cx="8721082" cy="551181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Н.Ф\im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428604"/>
            <a:ext cx="4608939" cy="61452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Юрий Крымов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F:\Н.Ф\.phot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285860"/>
            <a:ext cx="3757994" cy="52799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Иосиф Уткин</a:t>
            </a:r>
            <a:endParaRPr lang="ru-RU" dirty="0"/>
          </a:p>
        </p:txBody>
      </p:sp>
      <p:pic>
        <p:nvPicPr>
          <p:cNvPr id="2050" name="Picture 2" descr="F:\Н.Ф\image001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0981" y="1285860"/>
            <a:ext cx="3862117" cy="50006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Аркадий Гайдар</a:t>
            </a:r>
            <a:endParaRPr lang="ru-RU" dirty="0"/>
          </a:p>
        </p:txBody>
      </p:sp>
      <p:pic>
        <p:nvPicPr>
          <p:cNvPr id="3074" name="Picture 2" descr="F:\Н.Ф\gai_dar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3" y="1357298"/>
            <a:ext cx="3878649" cy="51663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Павел Коган</a:t>
            </a:r>
            <a:endParaRPr lang="ru-RU" dirty="0"/>
          </a:p>
        </p:txBody>
      </p:sp>
      <p:pic>
        <p:nvPicPr>
          <p:cNvPr id="3074" name="Picture 2" descr="F:\Н.Ф\46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60764" y="1285860"/>
            <a:ext cx="4111500" cy="51969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Михаил </a:t>
            </a:r>
            <a:r>
              <a:rPr lang="ru-RU" dirty="0" err="1" smtClean="0"/>
              <a:t>Кульчицкий</a:t>
            </a:r>
            <a:endParaRPr lang="ru-RU" dirty="0"/>
          </a:p>
        </p:txBody>
      </p:sp>
      <p:pic>
        <p:nvPicPr>
          <p:cNvPr id="4098" name="Picture 2" descr="F:\Н.Ф\kulchickij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49" y="1570538"/>
            <a:ext cx="3586561" cy="478741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Николай Майоров</a:t>
            </a:r>
            <a:endParaRPr lang="ru-RU" dirty="0"/>
          </a:p>
        </p:txBody>
      </p:sp>
      <p:pic>
        <p:nvPicPr>
          <p:cNvPr id="5122" name="Picture 2" descr="F:\Н.Ф\majoro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311862"/>
            <a:ext cx="3891700" cy="53318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166</TotalTime>
  <Words>36</Words>
  <Application>Microsoft Office PowerPoint</Application>
  <PresentationFormat>Экран (4:3)</PresentationFormat>
  <Paragraphs>17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Поэзия подвига</vt:lpstr>
      <vt:lpstr>Слайд 2</vt:lpstr>
      <vt:lpstr>Слайд 3</vt:lpstr>
      <vt:lpstr>Юрий Крымов</vt:lpstr>
      <vt:lpstr>Иосиф Уткин</vt:lpstr>
      <vt:lpstr>Аркадий Гайдар</vt:lpstr>
      <vt:lpstr>Павел Коган</vt:lpstr>
      <vt:lpstr>Михаил Кульчицкий</vt:lpstr>
      <vt:lpstr>Николай Майоров</vt:lpstr>
      <vt:lpstr>Александр Твардовский</vt:lpstr>
      <vt:lpstr>Алексей Сурков</vt:lpstr>
      <vt:lpstr>Ольга Берггольц</vt:lpstr>
      <vt:lpstr>Николай Тихонов</vt:lpstr>
      <vt:lpstr>Анна Ахматова</vt:lpstr>
      <vt:lpstr>Слайд 15</vt:lpstr>
      <vt:lpstr>Слайд 16</vt:lpstr>
      <vt:lpstr>Муса Джалиль</vt:lpstr>
      <vt:lpstr>Г.Волгоград (Сталинград) Дом Павлова</vt:lpstr>
      <vt:lpstr>Юлия Друнина</vt:lpstr>
      <vt:lpstr>Эдуард Асадов</vt:lpstr>
      <vt:lpstr>Владимир Высоцкий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Отечественная война в литературе</dc:title>
  <dc:creator>Школа</dc:creator>
  <cp:lastModifiedBy>Школа</cp:lastModifiedBy>
  <cp:revision>22</cp:revision>
  <dcterms:created xsi:type="dcterms:W3CDTF">2010-02-15T07:57:52Z</dcterms:created>
  <dcterms:modified xsi:type="dcterms:W3CDTF">2010-02-17T11:10:07Z</dcterms:modified>
</cp:coreProperties>
</file>